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7F8B-4E2A-4E9A-A61B-92749ABA93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964F663-5B8E-4074-9503-C103E157A8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072D961-ABA5-4FF1-9DEF-733BE3DCB1F4}"/>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5" name="Footer Placeholder 4">
            <a:extLst>
              <a:ext uri="{FF2B5EF4-FFF2-40B4-BE49-F238E27FC236}">
                <a16:creationId xmlns:a16="http://schemas.microsoft.com/office/drawing/2014/main" id="{00A5F2A8-383B-4AFF-AE37-B734352FF7A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C5F44B4-7FB2-4EC6-8E2F-0697AA15BE0B}"/>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420789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AB7DA-669E-4F90-B339-85B9A59B27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0E4E24-4337-4305-9535-358F6B35B0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5669B5-15F3-411F-A8DA-7ADAC3002F03}"/>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5" name="Footer Placeholder 4">
            <a:extLst>
              <a:ext uri="{FF2B5EF4-FFF2-40B4-BE49-F238E27FC236}">
                <a16:creationId xmlns:a16="http://schemas.microsoft.com/office/drawing/2014/main" id="{DF420E0A-29D8-469B-BC47-CA2E5D5BC0A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FC7F2E5-5F9B-48A5-A018-23043C2F4E8F}"/>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1585814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041A-79B5-414D-AC41-561E4D30C7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FCB353-89E7-450F-A369-E79F7CD812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9DB5A6-7F19-4FD2-9D2E-6AB9246BC4DD}"/>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5" name="Footer Placeholder 4">
            <a:extLst>
              <a:ext uri="{FF2B5EF4-FFF2-40B4-BE49-F238E27FC236}">
                <a16:creationId xmlns:a16="http://schemas.microsoft.com/office/drawing/2014/main" id="{67C18B66-3FEC-4EBF-91E9-09C8C78F086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53D55D1-6250-4769-8726-3D9719C32A22}"/>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840154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EB898-A070-4ED7-9E78-8D77CE3FFE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C587F3-51A5-49EF-B8A9-1A6748A521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6D3582-A3C0-4BEC-9EA8-A3675D94FE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2731F00-9104-4BE1-AA47-5144C62C5F7B}"/>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6" name="Footer Placeholder 5">
            <a:extLst>
              <a:ext uri="{FF2B5EF4-FFF2-40B4-BE49-F238E27FC236}">
                <a16:creationId xmlns:a16="http://schemas.microsoft.com/office/drawing/2014/main" id="{94F6EB1C-BE5C-407A-8DA1-20D381FD73F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E32780E-E36F-45A5-BAA2-3741A2B6CB57}"/>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1342617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D3FE-1B0A-43C2-99C5-512F426742E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DE680B-C952-48EF-BB01-4C0B63AE16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23F46D-27C3-49F7-875E-EB6491F305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8C4E337-E4FF-4D3A-BCD6-540309548A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C9A0A0-1079-4D96-A616-CBAA66213C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865A819-A631-419B-8424-448CE5B9A47B}"/>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8" name="Footer Placeholder 7">
            <a:extLst>
              <a:ext uri="{FF2B5EF4-FFF2-40B4-BE49-F238E27FC236}">
                <a16:creationId xmlns:a16="http://schemas.microsoft.com/office/drawing/2014/main" id="{D16EFABC-5230-4DF3-9C34-FBDF5AF5C4ED}"/>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13679EF-B440-480D-B6FE-9B957803E81B}"/>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155030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E86B2-36A1-44F6-ABFF-367EA2F71E4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64E9A29-DDF5-4FC0-A0F8-CDC2B95D8C27}"/>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4" name="Footer Placeholder 3">
            <a:extLst>
              <a:ext uri="{FF2B5EF4-FFF2-40B4-BE49-F238E27FC236}">
                <a16:creationId xmlns:a16="http://schemas.microsoft.com/office/drawing/2014/main" id="{6D3755A1-CF9C-4EF8-9986-A78AE681015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CF2CB7A3-DA0F-455A-810B-5CBC71119153}"/>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3096635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1EECAA-41F4-4260-8E7A-F953806CEE60}"/>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3" name="Footer Placeholder 2">
            <a:extLst>
              <a:ext uri="{FF2B5EF4-FFF2-40B4-BE49-F238E27FC236}">
                <a16:creationId xmlns:a16="http://schemas.microsoft.com/office/drawing/2014/main" id="{294BC9D9-235E-4591-BA3E-D641182F5314}"/>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3F9ED4EF-6A34-4D0F-B553-D38963E5894E}"/>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1190397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92324-415E-4818-8936-5F5ED1B79A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69CDB9F-2635-4EBC-BDCA-98D52D12ED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8892292-A690-4478-AA97-913FEF654B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E05676-0437-4DB7-B4CB-CA6F6464F729}"/>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6" name="Footer Placeholder 5">
            <a:extLst>
              <a:ext uri="{FF2B5EF4-FFF2-40B4-BE49-F238E27FC236}">
                <a16:creationId xmlns:a16="http://schemas.microsoft.com/office/drawing/2014/main" id="{6CDBF2AA-49B4-44B3-BC19-AF5DADFADFC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BC65276-90DB-4877-A56C-8F36AB66242D}"/>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2133868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39023-331B-4BD8-8FB1-DCBE9A0645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7068136-C71E-4E05-857A-0D43417EED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6E169A22-FCAD-4EE8-9436-54351151AA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DE671D-C974-4A6A-B04D-429CABA25648}"/>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6" name="Footer Placeholder 5">
            <a:extLst>
              <a:ext uri="{FF2B5EF4-FFF2-40B4-BE49-F238E27FC236}">
                <a16:creationId xmlns:a16="http://schemas.microsoft.com/office/drawing/2014/main" id="{E4D6D484-8E0A-42E3-BABB-CA1FE3A5B1FF}"/>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0DE1939-BFAD-453D-B224-22EF5C4AF1E3}"/>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675678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6B0D-E89B-4B75-AA4F-1DBFC9215F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D6EF0E-2CCB-41B5-95CA-ED51F75638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52ADBE-D930-49A0-9BE5-536DA623FC05}"/>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5" name="Footer Placeholder 4">
            <a:extLst>
              <a:ext uri="{FF2B5EF4-FFF2-40B4-BE49-F238E27FC236}">
                <a16:creationId xmlns:a16="http://schemas.microsoft.com/office/drawing/2014/main" id="{E02F5899-9CBE-42F2-AFC0-94815047379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3D363AB-A3F4-4055-BEDF-222AB580363E}"/>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449463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C5CEEF-6094-49DF-AC4E-1B6C4DE426F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D92FE5-FD15-473F-B74B-28AC6DEE50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AEC663-6817-41A8-ABCB-D5ECD7BAB0F7}"/>
              </a:ext>
            </a:extLst>
          </p:cNvPr>
          <p:cNvSpPr>
            <a:spLocks noGrp="1"/>
          </p:cNvSpPr>
          <p:nvPr>
            <p:ph type="dt" sz="half" idx="10"/>
          </p:nvPr>
        </p:nvSpPr>
        <p:spPr/>
        <p:txBody>
          <a:bodyPr/>
          <a:lstStyle/>
          <a:p>
            <a:fld id="{4493684B-0032-4E62-8C26-9390A74AFEFC}" type="datetimeFigureOut">
              <a:rPr lang="en-GB" smtClean="0"/>
              <a:t>26/03/2020</a:t>
            </a:fld>
            <a:endParaRPr lang="en-GB" dirty="0"/>
          </a:p>
        </p:txBody>
      </p:sp>
      <p:sp>
        <p:nvSpPr>
          <p:cNvPr id="5" name="Footer Placeholder 4">
            <a:extLst>
              <a:ext uri="{FF2B5EF4-FFF2-40B4-BE49-F238E27FC236}">
                <a16:creationId xmlns:a16="http://schemas.microsoft.com/office/drawing/2014/main" id="{0486A0FE-0D40-4EAB-B4C2-A748D4D0118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81A5F13-5030-4052-ABA5-10D9A1CA46C8}"/>
              </a:ext>
            </a:extLst>
          </p:cNvPr>
          <p:cNvSpPr>
            <a:spLocks noGrp="1"/>
          </p:cNvSpPr>
          <p:nvPr>
            <p:ph type="sldNum" sz="quarter" idx="12"/>
          </p:nvPr>
        </p:nvSpPr>
        <p:spPr/>
        <p:txBody>
          <a:bodyPr/>
          <a:lstStyle/>
          <a:p>
            <a:fld id="{6FA96F9A-06D9-4696-928B-1F7856C74D99}" type="slidenum">
              <a:rPr lang="en-GB" smtClean="0"/>
              <a:t>‹#›</a:t>
            </a:fld>
            <a:endParaRPr lang="en-GB" dirty="0"/>
          </a:p>
        </p:txBody>
      </p:sp>
    </p:spTree>
    <p:extLst>
      <p:ext uri="{BB962C8B-B14F-4D97-AF65-F5344CB8AC3E}">
        <p14:creationId xmlns:p14="http://schemas.microsoft.com/office/powerpoint/2010/main" val="2981680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B5E23B-0C5E-4F9F-B4B9-CD6F94A8FA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5F529B-814C-4271-8D90-C18A77431C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30A646-6272-4B37-BD8A-4876451736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93684B-0032-4E62-8C26-9390A74AFEFC}" type="datetimeFigureOut">
              <a:rPr lang="en-GB" smtClean="0"/>
              <a:t>26/03/2020</a:t>
            </a:fld>
            <a:endParaRPr lang="en-GB" dirty="0"/>
          </a:p>
        </p:txBody>
      </p:sp>
      <p:sp>
        <p:nvSpPr>
          <p:cNvPr id="5" name="Footer Placeholder 4">
            <a:extLst>
              <a:ext uri="{FF2B5EF4-FFF2-40B4-BE49-F238E27FC236}">
                <a16:creationId xmlns:a16="http://schemas.microsoft.com/office/drawing/2014/main" id="{65DD07EC-CEF0-4DF7-9039-A216BDF394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AD0CEB6-75A8-48AA-8479-21B56282FF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96F9A-06D9-4696-928B-1F7856C74D99}" type="slidenum">
              <a:rPr lang="en-GB" smtClean="0"/>
              <a:t>‹#›</a:t>
            </a:fld>
            <a:endParaRPr lang="en-GB" dirty="0"/>
          </a:p>
        </p:txBody>
      </p:sp>
    </p:spTree>
    <p:extLst>
      <p:ext uri="{BB962C8B-B14F-4D97-AF65-F5344CB8AC3E}">
        <p14:creationId xmlns:p14="http://schemas.microsoft.com/office/powerpoint/2010/main" val="2928749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5B52-01B1-407D-AC92-169972579D3A}"/>
              </a:ext>
            </a:extLst>
          </p:cNvPr>
          <p:cNvSpPr>
            <a:spLocks noGrp="1"/>
          </p:cNvSpPr>
          <p:nvPr>
            <p:ph type="title"/>
          </p:nvPr>
        </p:nvSpPr>
        <p:spPr>
          <a:xfrm>
            <a:off x="5116878" y="629267"/>
            <a:ext cx="6422849" cy="654250"/>
          </a:xfrm>
        </p:spPr>
        <p:txBody>
          <a:bodyPr vert="horz" lIns="91440" tIns="45720" rIns="91440" bIns="45720" rtlCol="0" anchor="ctr">
            <a:normAutofit/>
          </a:bodyPr>
          <a:lstStyle/>
          <a:p>
            <a:r>
              <a:rPr lang="en-US" sz="2400" b="1" u="sng" dirty="0">
                <a:solidFill>
                  <a:srgbClr val="002060"/>
                </a:solidFill>
              </a:rPr>
              <a:t>Leyland Barracudas ASC - online exercise checklist</a:t>
            </a:r>
          </a:p>
        </p:txBody>
      </p:sp>
      <p:sp>
        <p:nvSpPr>
          <p:cNvPr id="34" name="Rectangle 20">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descr="Check List">
            <a:extLst>
              <a:ext uri="{FF2B5EF4-FFF2-40B4-BE49-F238E27FC236}">
                <a16:creationId xmlns:a16="http://schemas.microsoft.com/office/drawing/2014/main" id="{2BB4DCE9-24E1-4D93-A932-4784C011C9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2632" y="803049"/>
            <a:ext cx="2470743" cy="2470743"/>
          </a:xfrm>
          <a:prstGeom prst="rect">
            <a:avLst/>
          </a:prstGeom>
        </p:spPr>
      </p:pic>
      <p:pic>
        <p:nvPicPr>
          <p:cNvPr id="5" name="Content Placeholder 4" descr="A picture containing food&#10;&#10;Description automatically generated">
            <a:extLst>
              <a:ext uri="{FF2B5EF4-FFF2-40B4-BE49-F238E27FC236}">
                <a16:creationId xmlns:a16="http://schemas.microsoft.com/office/drawing/2014/main" id="{1B2F7A19-9C14-47DD-824E-5CB022D3DA4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24632" y="3461344"/>
            <a:ext cx="2786743" cy="2438400"/>
          </a:xfrm>
          <a:prstGeom prst="rect">
            <a:avLst/>
          </a:prstGeom>
          <a:effectLst/>
        </p:spPr>
      </p:pic>
      <p:sp>
        <p:nvSpPr>
          <p:cNvPr id="7" name="TextBox 6">
            <a:extLst>
              <a:ext uri="{FF2B5EF4-FFF2-40B4-BE49-F238E27FC236}">
                <a16:creationId xmlns:a16="http://schemas.microsoft.com/office/drawing/2014/main" id="{C9B36633-AA1D-40D9-B527-F251D93CDDB5}"/>
              </a:ext>
            </a:extLst>
          </p:cNvPr>
          <p:cNvSpPr txBox="1"/>
          <p:nvPr/>
        </p:nvSpPr>
        <p:spPr>
          <a:xfrm>
            <a:off x="5116880" y="1283518"/>
            <a:ext cx="6422848" cy="4940302"/>
          </a:xfrm>
          <a:prstGeom prst="rect">
            <a:avLst/>
          </a:prstGeom>
        </p:spPr>
        <p:txBody>
          <a:bodyPr vert="horz" lIns="91440" tIns="45720" rIns="91440" bIns="45720" rtlCol="0">
            <a:normAutofit lnSpcReduction="10000"/>
          </a:bodyPr>
          <a:lstStyle/>
          <a:p>
            <a:pPr>
              <a:lnSpc>
                <a:spcPct val="90000"/>
              </a:lnSpc>
              <a:spcAft>
                <a:spcPts val="600"/>
              </a:spcAft>
            </a:pPr>
            <a:r>
              <a:rPr lang="en-US" sz="1200" dirty="0">
                <a:solidFill>
                  <a:schemeClr val="accent6">
                    <a:lumMod val="75000"/>
                  </a:schemeClr>
                </a:solidFill>
                <a:latin typeface="Arial" panose="020B0604020202020204" pitchFamily="34" charset="0"/>
                <a:cs typeface="Arial" panose="020B0604020202020204" pitchFamily="34" charset="0"/>
              </a:rPr>
              <a:t>We are asking our Swimmers to adhere to the following guidelines before participating in any online or virtual training:</a:t>
            </a:r>
          </a:p>
          <a:p>
            <a:pPr indent="-228600">
              <a:lnSpc>
                <a:spcPct val="90000"/>
              </a:lnSpc>
              <a:spcAft>
                <a:spcPts val="600"/>
              </a:spcAft>
              <a:buFont typeface="Arial" panose="020B0604020202020204" pitchFamily="34" charset="0"/>
              <a:buChar char="•"/>
            </a:pPr>
            <a:endParaRPr lang="en-US" sz="1200" dirty="0">
              <a:solidFill>
                <a:schemeClr val="accent6">
                  <a:lumMod val="75000"/>
                </a:schemeClr>
              </a:solidFill>
              <a:latin typeface="Arial" panose="020B0604020202020204" pitchFamily="34" charset="0"/>
              <a:cs typeface="Arial" panose="020B0604020202020204" pitchFamily="34" charset="0"/>
            </a:endParaRPr>
          </a:p>
          <a:p>
            <a:pPr marL="342900" indent="-228600">
              <a:lnSpc>
                <a:spcPct val="90000"/>
              </a:lnSpc>
              <a:spcAft>
                <a:spcPts val="600"/>
              </a:spcAft>
              <a:buFont typeface="Arial" panose="020B0604020202020204" pitchFamily="34" charset="0"/>
              <a:buChar char="•"/>
            </a:pPr>
            <a:r>
              <a:rPr lang="en-US" sz="1200" dirty="0">
                <a:solidFill>
                  <a:schemeClr val="accent6">
                    <a:lumMod val="75000"/>
                  </a:schemeClr>
                </a:solidFill>
                <a:latin typeface="Arial" panose="020B0604020202020204" pitchFamily="34" charset="0"/>
                <a:cs typeface="Arial" panose="020B0604020202020204" pitchFamily="34" charset="0"/>
              </a:rPr>
              <a:t>If the Swimmer is going to take part in any online training activities in their own home, we assume the Swimmer, or their parent for under 18s, are confirming that they are fit and healthy for the intended training by virtue of their participation.  If in doubt, please seek medical advice before engaging in any training.  The medical information form on Swim Manager must always be kept up to date by the Swimmer or parent.</a:t>
            </a:r>
            <a:endParaRPr lang="en-GB" sz="1200" dirty="0">
              <a:solidFill>
                <a:schemeClr val="accent6">
                  <a:lumMod val="75000"/>
                </a:schemeClr>
              </a:solidFill>
              <a:latin typeface="Arial" panose="020B0604020202020204" pitchFamily="34" charset="0"/>
              <a:cs typeface="Arial" panose="020B0604020202020204" pitchFamily="34" charset="0"/>
            </a:endParaRPr>
          </a:p>
          <a:p>
            <a:pPr marL="342900" indent="-228600">
              <a:lnSpc>
                <a:spcPct val="90000"/>
              </a:lnSpc>
              <a:spcAft>
                <a:spcPts val="600"/>
              </a:spcAft>
              <a:buFont typeface="Arial" panose="020B0604020202020204" pitchFamily="34" charset="0"/>
              <a:buChar char="•"/>
            </a:pPr>
            <a:endParaRPr lang="en-US" sz="1200" dirty="0">
              <a:solidFill>
                <a:schemeClr val="accent6">
                  <a:lumMod val="75000"/>
                </a:schemeClr>
              </a:solidFill>
              <a:latin typeface="Arial" panose="020B0604020202020204" pitchFamily="34" charset="0"/>
              <a:cs typeface="Arial" panose="020B0604020202020204" pitchFamily="34" charset="0"/>
            </a:endParaRPr>
          </a:p>
          <a:p>
            <a:pPr marL="342900" indent="-228600">
              <a:lnSpc>
                <a:spcPct val="90000"/>
              </a:lnSpc>
              <a:spcAft>
                <a:spcPts val="600"/>
              </a:spcAft>
              <a:buFont typeface="Arial" panose="020B0604020202020204" pitchFamily="34" charset="0"/>
              <a:buChar char="•"/>
            </a:pPr>
            <a:r>
              <a:rPr lang="en-US" sz="1200" dirty="0">
                <a:solidFill>
                  <a:schemeClr val="accent6">
                    <a:lumMod val="75000"/>
                  </a:schemeClr>
                </a:solidFill>
                <a:latin typeface="Arial" panose="020B0604020202020204" pitchFamily="34" charset="0"/>
                <a:cs typeface="Arial" panose="020B0604020202020204" pitchFamily="34" charset="0"/>
              </a:rPr>
              <a:t>The Swimmer, or their parent for under 18s, must first check the environment that they will be training in, to ensure that it is appropriate for the training they are going to undertake.</a:t>
            </a:r>
          </a:p>
          <a:p>
            <a:pPr marL="342900" indent="-228600">
              <a:lnSpc>
                <a:spcPct val="90000"/>
              </a:lnSpc>
              <a:spcAft>
                <a:spcPts val="600"/>
              </a:spcAft>
              <a:buFont typeface="Arial" panose="020B0604020202020204" pitchFamily="34" charset="0"/>
              <a:buChar char="•"/>
            </a:pPr>
            <a:endParaRPr lang="en-US" sz="1200" dirty="0">
              <a:solidFill>
                <a:schemeClr val="accent6">
                  <a:lumMod val="75000"/>
                </a:schemeClr>
              </a:solidFill>
              <a:latin typeface="Arial" panose="020B0604020202020204" pitchFamily="34" charset="0"/>
              <a:cs typeface="Arial" panose="020B0604020202020204" pitchFamily="34" charset="0"/>
            </a:endParaRPr>
          </a:p>
          <a:p>
            <a:pPr marL="342900" indent="-228600">
              <a:lnSpc>
                <a:spcPct val="90000"/>
              </a:lnSpc>
              <a:spcAft>
                <a:spcPts val="600"/>
              </a:spcAft>
              <a:buFont typeface="Arial" panose="020B0604020202020204" pitchFamily="34" charset="0"/>
              <a:buChar char="•"/>
            </a:pPr>
            <a:r>
              <a:rPr lang="en-US" sz="1200" dirty="0">
                <a:solidFill>
                  <a:schemeClr val="accent6">
                    <a:lumMod val="75000"/>
                  </a:schemeClr>
                </a:solidFill>
                <a:latin typeface="Arial" panose="020B0604020202020204" pitchFamily="34" charset="0"/>
                <a:cs typeface="Arial" panose="020B0604020202020204" pitchFamily="34" charset="0"/>
              </a:rPr>
              <a:t>A responsible adult should always be in proximity of any Swimmer under 18, to deal with any issues that arise and to stop the athlete training if there are any health and safety concerns.</a:t>
            </a:r>
          </a:p>
          <a:p>
            <a:pPr marL="342900" indent="-228600">
              <a:lnSpc>
                <a:spcPct val="90000"/>
              </a:lnSpc>
              <a:spcAft>
                <a:spcPts val="600"/>
              </a:spcAft>
              <a:buFont typeface="Arial" panose="020B0604020202020204" pitchFamily="34" charset="0"/>
              <a:buChar char="•"/>
            </a:pPr>
            <a:endParaRPr lang="en-US" sz="1200" dirty="0">
              <a:solidFill>
                <a:schemeClr val="accent6">
                  <a:lumMod val="75000"/>
                </a:schemeClr>
              </a:solidFill>
              <a:latin typeface="Arial" panose="020B0604020202020204" pitchFamily="34" charset="0"/>
              <a:cs typeface="Arial" panose="020B0604020202020204" pitchFamily="34" charset="0"/>
            </a:endParaRPr>
          </a:p>
          <a:p>
            <a:pPr marL="342900" indent="-228600">
              <a:lnSpc>
                <a:spcPct val="90000"/>
              </a:lnSpc>
              <a:spcAft>
                <a:spcPts val="600"/>
              </a:spcAft>
              <a:buFont typeface="Arial" panose="020B0604020202020204" pitchFamily="34" charset="0"/>
              <a:buChar char="•"/>
            </a:pPr>
            <a:r>
              <a:rPr lang="en-US" sz="1200" dirty="0">
                <a:solidFill>
                  <a:schemeClr val="accent6">
                    <a:lumMod val="75000"/>
                  </a:schemeClr>
                </a:solidFill>
                <a:latin typeface="Arial" panose="020B0604020202020204" pitchFamily="34" charset="0"/>
                <a:cs typeface="Arial" panose="020B0604020202020204" pitchFamily="34" charset="0"/>
              </a:rPr>
              <a:t>Appropriate clothing should be worn including suitable footwear, no jewellery, etc.</a:t>
            </a:r>
          </a:p>
          <a:p>
            <a:pPr marL="342900" indent="-228600">
              <a:lnSpc>
                <a:spcPct val="90000"/>
              </a:lnSpc>
              <a:spcAft>
                <a:spcPts val="600"/>
              </a:spcAft>
              <a:buFont typeface="Arial" panose="020B0604020202020204" pitchFamily="34" charset="0"/>
              <a:buChar char="•"/>
            </a:pPr>
            <a:endParaRPr lang="en-US" sz="1200" dirty="0">
              <a:solidFill>
                <a:schemeClr val="accent6">
                  <a:lumMod val="75000"/>
                </a:schemeClr>
              </a:solidFill>
              <a:latin typeface="Arial" panose="020B0604020202020204" pitchFamily="34" charset="0"/>
              <a:cs typeface="Arial" panose="020B0604020202020204" pitchFamily="34" charset="0"/>
            </a:endParaRPr>
          </a:p>
          <a:p>
            <a:pPr marL="342900" indent="-228600">
              <a:lnSpc>
                <a:spcPct val="90000"/>
              </a:lnSpc>
              <a:spcAft>
                <a:spcPts val="600"/>
              </a:spcAft>
              <a:buFont typeface="Arial" panose="020B0604020202020204" pitchFamily="34" charset="0"/>
              <a:buChar char="•"/>
            </a:pPr>
            <a:r>
              <a:rPr lang="en-US" sz="1200" dirty="0">
                <a:solidFill>
                  <a:schemeClr val="accent6">
                    <a:lumMod val="75000"/>
                  </a:schemeClr>
                </a:solidFill>
                <a:latin typeface="Arial" panose="020B0604020202020204" pitchFamily="34" charset="0"/>
                <a:cs typeface="Arial" panose="020B0604020202020204" pitchFamily="34" charset="0"/>
              </a:rPr>
              <a:t>Swimmers, or their parent for under 18s, can feedback to the Coach any problems or issues with the session and request a session debrief if necessary.</a:t>
            </a:r>
          </a:p>
          <a:p>
            <a:pPr marL="342900" indent="-228600">
              <a:lnSpc>
                <a:spcPct val="90000"/>
              </a:lnSpc>
              <a:spcAft>
                <a:spcPts val="600"/>
              </a:spcAft>
              <a:buFont typeface="Arial" panose="020B0604020202020204" pitchFamily="34" charset="0"/>
              <a:buChar char="•"/>
            </a:pPr>
            <a:endParaRPr lang="en-US" sz="1200" dirty="0">
              <a:solidFill>
                <a:schemeClr val="accent6">
                  <a:lumMod val="75000"/>
                </a:schemeClr>
              </a:solidFill>
              <a:latin typeface="Arial" panose="020B0604020202020204" pitchFamily="34" charset="0"/>
              <a:cs typeface="Arial" panose="020B0604020202020204" pitchFamily="34" charset="0"/>
            </a:endParaRPr>
          </a:p>
          <a:p>
            <a:pPr marL="342900" indent="-228600">
              <a:lnSpc>
                <a:spcPct val="90000"/>
              </a:lnSpc>
              <a:spcAft>
                <a:spcPts val="600"/>
              </a:spcAft>
              <a:buFont typeface="Arial" panose="020B0604020202020204" pitchFamily="34" charset="0"/>
              <a:buChar char="•"/>
            </a:pPr>
            <a:r>
              <a:rPr lang="en-US" sz="1200" dirty="0">
                <a:solidFill>
                  <a:schemeClr val="accent6">
                    <a:lumMod val="75000"/>
                  </a:schemeClr>
                </a:solidFill>
                <a:latin typeface="Arial" panose="020B0604020202020204" pitchFamily="34" charset="0"/>
                <a:cs typeface="Arial" panose="020B0604020202020204" pitchFamily="34" charset="0"/>
              </a:rPr>
              <a:t>The Swimmer should always stay hydrated.</a:t>
            </a:r>
          </a:p>
          <a:p>
            <a:pPr marL="342900" indent="-228600">
              <a:lnSpc>
                <a:spcPct val="90000"/>
              </a:lnSpc>
              <a:spcAft>
                <a:spcPts val="600"/>
              </a:spcAft>
              <a:buFont typeface="Arial" panose="020B0604020202020204" pitchFamily="34" charset="0"/>
              <a:buChar char="•"/>
            </a:pPr>
            <a:endParaRPr lang="en-US" sz="1200" dirty="0">
              <a:solidFill>
                <a:schemeClr val="accent6">
                  <a:lumMod val="75000"/>
                </a:schemeClr>
              </a:solidFill>
              <a:latin typeface="Arial" panose="020B0604020202020204" pitchFamily="34" charset="0"/>
              <a:cs typeface="Arial" panose="020B0604020202020204" pitchFamily="34" charset="0"/>
            </a:endParaRPr>
          </a:p>
          <a:p>
            <a:pPr marL="342900" indent="-228600">
              <a:lnSpc>
                <a:spcPct val="90000"/>
              </a:lnSpc>
              <a:spcAft>
                <a:spcPts val="600"/>
              </a:spcAft>
              <a:buFont typeface="Arial" panose="020B0604020202020204" pitchFamily="34" charset="0"/>
              <a:buChar char="•"/>
            </a:pPr>
            <a:r>
              <a:rPr lang="en-US" sz="1200" dirty="0">
                <a:solidFill>
                  <a:schemeClr val="accent6">
                    <a:lumMod val="75000"/>
                  </a:schemeClr>
                </a:solidFill>
                <a:latin typeface="Arial" panose="020B0604020202020204" pitchFamily="34" charset="0"/>
                <a:cs typeface="Arial" panose="020B0604020202020204" pitchFamily="34" charset="0"/>
              </a:rPr>
              <a:t>Ensure the Swimmer keeps pets and any other distractions away during exercise.</a:t>
            </a:r>
          </a:p>
          <a:p>
            <a:pPr indent="-228600">
              <a:lnSpc>
                <a:spcPct val="90000"/>
              </a:lnSpc>
              <a:spcAft>
                <a:spcPts val="600"/>
              </a:spcAft>
              <a:buFont typeface="Arial" panose="020B0604020202020204" pitchFamily="34" charset="0"/>
              <a:buChar char="•"/>
            </a:pPr>
            <a:endParaRPr lang="en-US" sz="800" dirty="0"/>
          </a:p>
        </p:txBody>
      </p:sp>
    </p:spTree>
    <p:extLst>
      <p:ext uri="{BB962C8B-B14F-4D97-AF65-F5344CB8AC3E}">
        <p14:creationId xmlns:p14="http://schemas.microsoft.com/office/powerpoint/2010/main" val="2940491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245</Words>
  <Application>Microsoft Office PowerPoint</Application>
  <PresentationFormat>Widescreen</PresentationFormat>
  <Paragraphs>16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Leyland Barracudas ASC - online exercise checklist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exercise checklist</dc:title>
  <dc:creator>rachel linley</dc:creator>
  <cp:lastModifiedBy>rachel linley</cp:lastModifiedBy>
  <cp:revision>4</cp:revision>
  <dcterms:created xsi:type="dcterms:W3CDTF">2020-03-24T16:34:56Z</dcterms:created>
  <dcterms:modified xsi:type="dcterms:W3CDTF">2020-03-26T11:11:23Z</dcterms:modified>
</cp:coreProperties>
</file>